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9" r:id="rId2"/>
    <p:sldId id="261" r:id="rId3"/>
    <p:sldId id="263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73EB3F2-E4B9-4508-904C-ED1722132EC6}">
  <a:tblStyle styleId="{873EB3F2-E4B9-4508-904C-ED1722132EC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21120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6fc204d22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6fc204d22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fc204d223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6fc204d223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fc204d223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6fc204d223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8502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191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Your Network/Service Name</a:t>
            </a:r>
            <a:endParaRPr/>
          </a:p>
        </p:txBody>
      </p:sp>
      <p:graphicFrame>
        <p:nvGraphicFramePr>
          <p:cNvPr id="75" name="Google Shape;75;p16"/>
          <p:cNvGraphicFramePr/>
          <p:nvPr>
            <p:extLst>
              <p:ext uri="{D42A27DB-BD31-4B8C-83A1-F6EECF244321}">
                <p14:modId xmlns:p14="http://schemas.microsoft.com/office/powerpoint/2010/main" val="2435752792"/>
              </p:ext>
            </p:extLst>
          </p:nvPr>
        </p:nvGraphicFramePr>
        <p:xfrm>
          <a:off x="513950" y="1112525"/>
          <a:ext cx="7690075" cy="3740825"/>
        </p:xfrm>
        <a:graphic>
          <a:graphicData uri="http://schemas.openxmlformats.org/drawingml/2006/table">
            <a:tbl>
              <a:tblPr>
                <a:noFill/>
                <a:tableStyleId>{873EB3F2-E4B9-4508-904C-ED1722132EC6}</a:tableStyleId>
              </a:tblPr>
              <a:tblGrid>
                <a:gridCol w="197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dirty="0"/>
                        <a:t>AS number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dirty="0"/>
                        <a:t>000000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Traffic profile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{heavily/mostly} {inbound / outbound / balanced}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Traffic Volume 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nnn Tbps/Gbps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Peering Policy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Open / Selective / Restrictive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6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Peering Locations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- POP1/IXP1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- POP2/IXP2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- POP3/IXP3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6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Message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(Your message to attendees)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Contact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6" name="Google Shape;76;p16"/>
          <p:cNvSpPr/>
          <p:nvPr/>
        </p:nvSpPr>
        <p:spPr>
          <a:xfrm>
            <a:off x="7553750" y="231925"/>
            <a:ext cx="1399500" cy="572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Logo (if any)</a:t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2837250" y="-76200"/>
            <a:ext cx="3548100" cy="7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rgbClr val="FF0000"/>
                </a:solidFill>
              </a:rPr>
              <a:t>範本Template</a:t>
            </a:r>
            <a:endParaRPr sz="3600" b="1">
              <a:solidFill>
                <a:srgbClr val="FF0000"/>
              </a:solidFill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2825" cy="99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title"/>
          </p:nvPr>
        </p:nvSpPr>
        <p:spPr>
          <a:xfrm>
            <a:off x="311700" y="1472875"/>
            <a:ext cx="8520600" cy="195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請將您的投影片放在</a:t>
            </a:r>
            <a:r>
              <a:rPr lang="zh-TW">
                <a:solidFill>
                  <a:srgbClr val="FF0000"/>
                </a:solidFill>
              </a:rPr>
              <a:t>本頁以後</a:t>
            </a:r>
            <a:endParaRPr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Please place your slide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0000"/>
                </a:solidFill>
              </a:rPr>
              <a:t>after this page</a:t>
            </a:r>
            <a:endParaRPr>
              <a:solidFill>
                <a:srgbClr val="FF0000"/>
              </a:solidFill>
            </a:endParaRPr>
          </a:p>
        </p:txBody>
      </p:sp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2825" cy="99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2825" cy="9982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Google Shape;75;p16">
            <a:extLst>
              <a:ext uri="{FF2B5EF4-FFF2-40B4-BE49-F238E27FC236}">
                <a16:creationId xmlns:a16="http://schemas.microsoft.com/office/drawing/2014/main" id="{DCC5A301-FFB1-46E2-87D8-FB69517E1F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0590898"/>
              </p:ext>
            </p:extLst>
          </p:nvPr>
        </p:nvGraphicFramePr>
        <p:xfrm>
          <a:off x="513950" y="1112525"/>
          <a:ext cx="7690075" cy="3740825"/>
        </p:xfrm>
        <a:graphic>
          <a:graphicData uri="http://schemas.openxmlformats.org/drawingml/2006/table">
            <a:tbl>
              <a:tblPr>
                <a:noFill/>
                <a:tableStyleId>{873EB3F2-E4B9-4508-904C-ED1722132EC6}</a:tableStyleId>
              </a:tblPr>
              <a:tblGrid>
                <a:gridCol w="197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dirty="0"/>
                        <a:t>AS number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Traffic profile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Traffic Volume 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Peering Policy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6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Peering Locations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6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Message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/>
                        <a:t>Contact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16090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93</Words>
  <Application>Microsoft Macintosh PowerPoint</Application>
  <PresentationFormat>On-screen Show (16:9)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Your Network/Service Name</vt:lpstr>
      <vt:lpstr>請將您的投影片放在本頁以後  Please place your slide  after this page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Peering Personals at TWNOG 4.0</dc:title>
  <dc:creator>魯堯</dc:creator>
  <cp:lastModifiedBy>Ruoyun Luo</cp:lastModifiedBy>
  <cp:revision>13</cp:revision>
  <dcterms:modified xsi:type="dcterms:W3CDTF">2025-01-24T13:40:57Z</dcterms:modified>
</cp:coreProperties>
</file>